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6CFF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69BC6F-B48A-E247-8A4B-62A90E5A6159}" v="2" dt="2025-10-28T14:53:08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4:53:08.330" v="1"/>
      <pc:docMkLst>
        <pc:docMk/>
      </pc:docMkLst>
      <pc:sldMasterChg chg="setBg">
        <pc:chgData name="Brothers, Jeffrey" userId="6e40b7f0-f92e-4e9a-ad33-0e5d6a61616b" providerId="ADAL" clId="{0D4C7DFF-6A03-55F5-B049-D1EB275DC57B}" dt="2025-10-28T14:53:08.330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6"/>
            <a:ext cx="11734800" cy="1470025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024" y="3886200"/>
            <a:ext cx="9663952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16C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08" y="923093"/>
            <a:ext cx="11933584" cy="677108"/>
          </a:xfrm>
        </p:spPr>
        <p:txBody>
          <a:bodyPr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704" y="1600201"/>
            <a:ext cx="596679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360504" y="1600201"/>
            <a:ext cx="596679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83" y="3090446"/>
            <a:ext cx="11337234" cy="677108"/>
          </a:xfrm>
        </p:spPr>
        <p:txBody>
          <a:bodyPr anchor="ctr" anchorCtr="0"/>
          <a:lstStyle>
            <a:lvl1pPr>
              <a:defRPr b="1" spc="-1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183" y="758032"/>
            <a:ext cx="3952460" cy="566738"/>
          </a:xfrm>
        </p:spPr>
        <p:txBody>
          <a:bodyPr anchor="b"/>
          <a:lstStyle>
            <a:lvl1pPr algn="l">
              <a:defRPr sz="2000" b="1" spc="-50">
                <a:solidFill>
                  <a:srgbClr val="002F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7" y="758031"/>
            <a:ext cx="7315200" cy="48277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71183" y="1632883"/>
            <a:ext cx="3952460" cy="39529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7" y="6356351"/>
            <a:ext cx="2844800" cy="365125"/>
          </a:xfrm>
        </p:spPr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78843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357" y="923093"/>
            <a:ext cx="11655286" cy="83099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357" y="1754090"/>
            <a:ext cx="11655286" cy="4372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8357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884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C5C5A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5400" b="1" kern="1200" spc="-150">
          <a:solidFill>
            <a:srgbClr val="002F8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116CFF"/>
        </a:buClr>
        <a:buSzPct val="100000"/>
        <a:buFont typeface="Wingdings" pitchFamily="2" charset="2"/>
        <a:buChar char="§"/>
        <a:defRPr sz="4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CE920-C438-D45B-1382-C6DEBB8B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E4F35-73A9-2FA1-A686-C609D79D8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91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6A0032-1EFD-975F-4BC0-70DD5933D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30B47D-92B2-E3AF-B08D-5279FF8237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A4822-7DCF-EED8-8097-E719C192497C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BD3365-4CBD-760D-1B0D-0CF3CF23D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7FC324A-F9AD-BB5A-1B4A-52AD9F0AAA41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69DD086-274A-87B9-CC0A-A74F998AC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5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18</cp:revision>
  <dcterms:created xsi:type="dcterms:W3CDTF">2017-05-04T22:25:49Z</dcterms:created>
  <dcterms:modified xsi:type="dcterms:W3CDTF">2025-10-28T14:53:13Z</dcterms:modified>
</cp:coreProperties>
</file>